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38A2-1F3D-4E91-A409-0C3A7CBEB48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AA-2F00-4398-928A-50923CF09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12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38A2-1F3D-4E91-A409-0C3A7CBEB48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AA-2F00-4398-928A-50923CF09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9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38A2-1F3D-4E91-A409-0C3A7CBEB48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AA-2F00-4398-928A-50923CF09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90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38A2-1F3D-4E91-A409-0C3A7CBEB48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AA-2F00-4398-928A-50923CF09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38A2-1F3D-4E91-A409-0C3A7CBEB48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AA-2F00-4398-928A-50923CF09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17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38A2-1F3D-4E91-A409-0C3A7CBEB48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AA-2F00-4398-928A-50923CF09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6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38A2-1F3D-4E91-A409-0C3A7CBEB48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AA-2F00-4398-928A-50923CF09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97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38A2-1F3D-4E91-A409-0C3A7CBEB48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AA-2F00-4398-928A-50923CF09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225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38A2-1F3D-4E91-A409-0C3A7CBEB48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AA-2F00-4398-928A-50923CF09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88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38A2-1F3D-4E91-A409-0C3A7CBEB48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AA-2F00-4398-928A-50923CF09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6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38A2-1F3D-4E91-A409-0C3A7CBEB48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45AA-2F00-4398-928A-50923CF09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55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38A2-1F3D-4E91-A409-0C3A7CBEB488}" type="datetimeFigureOut">
              <a:rPr lang="nl-NL" smtClean="0"/>
              <a:t>2-11-2017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D45AA-2F00-4398-928A-50923CF099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65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My Movie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825" y="1143000"/>
            <a:ext cx="81343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Diavoorstelling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User</dc:creator>
  <cp:lastModifiedBy>User</cp:lastModifiedBy>
  <cp:revision>1</cp:revision>
  <dcterms:created xsi:type="dcterms:W3CDTF">2017-11-02T19:00:46Z</dcterms:created>
  <dcterms:modified xsi:type="dcterms:W3CDTF">2017-11-02T19:08:38Z</dcterms:modified>
</cp:coreProperties>
</file>