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938A2-1F3D-4E91-A409-0C3A7CBEB488}" type="datetimeFigureOut">
              <a:rPr lang="nl-NL" smtClean="0"/>
              <a:t>2-11-2017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D45AA-2F00-4398-928A-50923CF099F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55127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938A2-1F3D-4E91-A409-0C3A7CBEB488}" type="datetimeFigureOut">
              <a:rPr lang="nl-NL" smtClean="0"/>
              <a:t>2-11-2017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D45AA-2F00-4398-928A-50923CF099F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71995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938A2-1F3D-4E91-A409-0C3A7CBEB488}" type="datetimeFigureOut">
              <a:rPr lang="nl-NL" smtClean="0"/>
              <a:t>2-11-2017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D45AA-2F00-4398-928A-50923CF099F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72906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938A2-1F3D-4E91-A409-0C3A7CBEB488}" type="datetimeFigureOut">
              <a:rPr lang="nl-NL" smtClean="0"/>
              <a:t>2-11-2017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D45AA-2F00-4398-928A-50923CF099F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13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938A2-1F3D-4E91-A409-0C3A7CBEB488}" type="datetimeFigureOut">
              <a:rPr lang="nl-NL" smtClean="0"/>
              <a:t>2-11-2017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D45AA-2F00-4398-928A-50923CF099F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431734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938A2-1F3D-4E91-A409-0C3A7CBEB488}" type="datetimeFigureOut">
              <a:rPr lang="nl-NL" smtClean="0"/>
              <a:t>2-11-2017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D45AA-2F00-4398-928A-50923CF099F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4166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938A2-1F3D-4E91-A409-0C3A7CBEB488}" type="datetimeFigureOut">
              <a:rPr lang="nl-NL" smtClean="0"/>
              <a:t>2-11-2017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D45AA-2F00-4398-928A-50923CF099F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39978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938A2-1F3D-4E91-A409-0C3A7CBEB488}" type="datetimeFigureOut">
              <a:rPr lang="nl-NL" smtClean="0"/>
              <a:t>2-11-2017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D45AA-2F00-4398-928A-50923CF099F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52253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938A2-1F3D-4E91-A409-0C3A7CBEB488}" type="datetimeFigureOut">
              <a:rPr lang="nl-NL" smtClean="0"/>
              <a:t>2-11-2017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D45AA-2F00-4398-928A-50923CF099F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98888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938A2-1F3D-4E91-A409-0C3A7CBEB488}" type="datetimeFigureOut">
              <a:rPr lang="nl-NL" smtClean="0"/>
              <a:t>2-11-2017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D45AA-2F00-4398-928A-50923CF099F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84266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938A2-1F3D-4E91-A409-0C3A7CBEB488}" type="datetimeFigureOut">
              <a:rPr lang="nl-NL" smtClean="0"/>
              <a:t>2-11-2017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D45AA-2F00-4398-928A-50923CF099F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115578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938A2-1F3D-4E91-A409-0C3A7CBEB488}" type="datetimeFigureOut">
              <a:rPr lang="nl-NL" smtClean="0"/>
              <a:t>2-11-2017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0D45AA-2F00-4398-928A-50923CF099F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00656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My Movie2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04825" y="1143000"/>
            <a:ext cx="813435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639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Diavoorstelling (4:3)</PresentationFormat>
  <Paragraphs>0</Paragraphs>
  <Slides>1</Slides>
  <Notes>0</Notes>
  <HiddenSlides>0</HiddenSlides>
  <MMClips>1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2" baseType="lpstr">
      <vt:lpstr>Kantoorthema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User</dc:creator>
  <cp:lastModifiedBy>User</cp:lastModifiedBy>
  <cp:revision>1</cp:revision>
  <dcterms:created xsi:type="dcterms:W3CDTF">2017-11-02T19:00:46Z</dcterms:created>
  <dcterms:modified xsi:type="dcterms:W3CDTF">2017-11-02T19:08:38Z</dcterms:modified>
</cp:coreProperties>
</file>